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8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568" autoAdjust="0"/>
  </p:normalViewPr>
  <p:slideViewPr>
    <p:cSldViewPr snapToGrid="0">
      <p:cViewPr>
        <p:scale>
          <a:sx n="55" d="100"/>
          <a:sy n="55" d="100"/>
        </p:scale>
        <p:origin x="-80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99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D6D1-D02F-4D40-98C4-891950A614A3}" type="datetimeFigureOut">
              <a:rPr lang="ru-RU" smtClean="0"/>
              <a:t>29.05.2016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35AE-474A-4075-88D1-320180C3A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7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777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3809"/>
            <a:ext cx="1209678" cy="16941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D6D1-D02F-4D40-98C4-891950A614A3}" type="datetimeFigureOut">
              <a:rPr lang="ru-RU" smtClean="0"/>
              <a:t>29.05.2016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35AE-474A-4075-88D1-320180C3A72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5199" y="4032985"/>
            <a:ext cx="1958798" cy="28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7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777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3809"/>
            <a:ext cx="1209678" cy="1694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D6D1-D02F-4D40-98C4-891950A614A3}" type="datetimeFigureOut">
              <a:rPr lang="ru-RU" smtClean="0"/>
              <a:t>29.05.2016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35AE-474A-4075-88D1-320180C3A720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5199" y="4032985"/>
            <a:ext cx="1958798" cy="28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4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D6D1-D02F-4D40-98C4-891950A614A3}" type="datetimeFigureOut">
              <a:rPr lang="ru-RU" smtClean="0"/>
              <a:t>29.05.2016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35AE-474A-4075-88D1-320180C3A72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777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3809"/>
            <a:ext cx="1209678" cy="16941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5199" y="4032985"/>
            <a:ext cx="1958798" cy="28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3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3809"/>
            <a:ext cx="1209678" cy="169419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D6D1-D02F-4D40-98C4-891950A614A3}" type="datetimeFigureOut">
              <a:rPr lang="ru-RU" smtClean="0"/>
              <a:t>29.05.2016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35AE-474A-4075-88D1-320180C3A720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777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5199" y="4032985"/>
            <a:ext cx="1958798" cy="28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8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777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3809"/>
            <a:ext cx="1209678" cy="16941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D6D1-D02F-4D40-98C4-891950A614A3}" type="datetimeFigureOut">
              <a:rPr lang="ru-RU" smtClean="0"/>
              <a:t>29.05.2016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35AE-474A-4075-88D1-320180C3A720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5199" y="4032985"/>
            <a:ext cx="1958798" cy="28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777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3809"/>
            <a:ext cx="1209678" cy="1694191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D6D1-D02F-4D40-98C4-891950A614A3}" type="datetimeFigureOut">
              <a:rPr lang="ru-RU" smtClean="0"/>
              <a:t>29.05.2016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435AE-474A-4075-88D1-320180C3A72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5199" y="4032985"/>
            <a:ext cx="1958798" cy="28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3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BD6D1-D02F-4D40-98C4-891950A614A3}" type="datetimeFigureOut">
              <a:rPr lang="ru-RU" smtClean="0"/>
              <a:t>29.05.2016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435AE-474A-4075-88D1-320180C3A7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80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68" r:id="rId6"/>
    <p:sldLayoutId id="2147483670" r:id="rId7"/>
  </p:sldLayoutIdLst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24699"/>
            <a:ext cx="7772400" cy="2387600"/>
          </a:xfrm>
        </p:spPr>
        <p:txBody>
          <a:bodyPr/>
          <a:lstStyle/>
          <a:p>
            <a:r>
              <a:rPr lang="ru-RU" u="sng" dirty="0" smtClean="0">
                <a:solidFill>
                  <a:srgbClr val="FF0000"/>
                </a:solidFill>
              </a:rPr>
              <a:t>Мы рисуем в детском саду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8136" y="4004374"/>
            <a:ext cx="6858000" cy="1655762"/>
          </a:xfrm>
        </p:spPr>
        <p:txBody>
          <a:bodyPr/>
          <a:lstStyle/>
          <a:p>
            <a:r>
              <a:rPr lang="ru-RU" b="1" dirty="0" smtClean="0"/>
              <a:t>Фото отчет педагога дополнительного образования Козловой В.М.</a:t>
            </a:r>
            <a:endParaRPr lang="ru-RU" b="1" dirty="0"/>
          </a:p>
        </p:txBody>
      </p:sp>
      <p:pic>
        <p:nvPicPr>
          <p:cNvPr id="4" name="дети любят рисова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5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Мои документы\Мои рисунки фото\2016-05-27, изо и алиса\DSCF8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40" y="3307484"/>
            <a:ext cx="2400732" cy="3200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 descr="D:\Мои документы\Мои рисунки фото\2016-05-27, изо и алиса\DSCF82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8" y="669349"/>
            <a:ext cx="3110344" cy="2332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2" name="Picture 4" descr="D:\Мои документы\Мои рисунки фото\2016-05-27, изо и алиса\DSCF82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95" y="671945"/>
            <a:ext cx="2192481" cy="2923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3" name="Picture 5" descr="D:\Мои документы\Мои рисунки фото\2016-05-27, изо и алиса\DSCF82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8089" r="5935"/>
          <a:stretch/>
        </p:blipFill>
        <p:spPr bwMode="auto">
          <a:xfrm>
            <a:off x="5590214" y="669349"/>
            <a:ext cx="3548589" cy="2810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4" name="Picture 6" descr="D:\Мои документы\Мои рисунки фото\2016-05-27, изо и алиса\изо и алиса 0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r="7526"/>
          <a:stretch/>
        </p:blipFill>
        <p:spPr bwMode="auto">
          <a:xfrm>
            <a:off x="3532909" y="3595254"/>
            <a:ext cx="2909455" cy="2789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5" name="Picture 7" descr="D:\Мои документы\Мои рисунки фото\2016-05-27, изо и алиса\изо и алиса 02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4803" r="8509" b="6590"/>
          <a:stretch/>
        </p:blipFill>
        <p:spPr bwMode="auto">
          <a:xfrm>
            <a:off x="6442362" y="3782291"/>
            <a:ext cx="2119745" cy="2874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370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Мои документы\свидетельство о публикац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945"/>
            <a:ext cx="2129702" cy="301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5" name="Picture 3" descr="D:\Мои документы\Диплом ВОСХ З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15" y="221832"/>
            <a:ext cx="2098964" cy="2968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7" name="Picture 3" descr="D:\Мои документы\грамоты\Scan10198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8180" r="3512" b="8483"/>
          <a:stretch/>
        </p:blipFill>
        <p:spPr bwMode="auto">
          <a:xfrm>
            <a:off x="0" y="3823617"/>
            <a:ext cx="2928552" cy="1865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ои документы\грамоты\Scan10215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15" y="3399930"/>
            <a:ext cx="2171363" cy="3070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Мои документы\грамоты\Scan10219.BMP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5193"/>
          <a:stretch/>
        </p:blipFill>
        <p:spPr bwMode="auto">
          <a:xfrm>
            <a:off x="5279262" y="3264889"/>
            <a:ext cx="2296957" cy="3207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Мои документы\грамоты\Scan10220.BM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b="4609"/>
          <a:stretch/>
        </p:blipFill>
        <p:spPr bwMode="auto">
          <a:xfrm>
            <a:off x="3369422" y="3117118"/>
            <a:ext cx="2182576" cy="3128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Мои документы\грамоты\Scan10221.BM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t="1945"/>
          <a:stretch/>
        </p:blipFill>
        <p:spPr bwMode="auto">
          <a:xfrm>
            <a:off x="2349972" y="3264889"/>
            <a:ext cx="2038901" cy="3132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Мои документы\сертификат участника-ВОСХ ЗВ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66" y="265719"/>
            <a:ext cx="2098964" cy="2968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8" name="Picture 4" descr="D:\Мои документы\грамоты\Scan10214.BMP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3021"/>
          <a:stretch/>
        </p:blipFill>
        <p:spPr bwMode="auto">
          <a:xfrm>
            <a:off x="3776409" y="271029"/>
            <a:ext cx="2202623" cy="3201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Мои документы\грамоты\Scan10189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62" y="221832"/>
            <a:ext cx="2268310" cy="3207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Мои документы\Козлова Вера Михайловна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84" y="314917"/>
            <a:ext cx="2232188" cy="3157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104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71732" y="1087857"/>
            <a:ext cx="8872268" cy="2949305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РИСУЕМ И ОБЕРЕГАЕМ ПТИЦ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D:\Мои документы\фото д.с\P1150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2844" y="661233"/>
            <a:ext cx="2355230" cy="3140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D:\Мои документы\фото д.с\P1150236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/>
          <a:stretch/>
        </p:blipFill>
        <p:spPr bwMode="auto">
          <a:xfrm>
            <a:off x="341988" y="1828130"/>
            <a:ext cx="4848989" cy="38069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034" name="Picture 10" descr="D:\Мои документы\фото д.с\P11502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29" y="3276920"/>
            <a:ext cx="4037428" cy="3028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4873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3" name="Picture 5" descr="D:\Мои документы\фото д.с\P11502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94"/>
          <a:stretch/>
        </p:blipFill>
        <p:spPr bwMode="auto">
          <a:xfrm>
            <a:off x="525295" y="618136"/>
            <a:ext cx="3422640" cy="34408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Мои документы\фото д.с\P11502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44" y="3351619"/>
            <a:ext cx="4156234" cy="3117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1" name="Picture 3" descr="D:\Мои документы\фото д.с\P11502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09" y="495201"/>
            <a:ext cx="3251434" cy="43352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6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Мои документы\фото д.с\P1150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95" y="520443"/>
            <a:ext cx="3297505" cy="4396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Мои документы\фото д.с\P1150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6" y="574091"/>
            <a:ext cx="3845351" cy="28841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\фото д.с\P1150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73" y="2954450"/>
            <a:ext cx="4413410" cy="3310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0469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документы\изо фото\P11503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" r="14017" b="-1189"/>
          <a:stretch/>
        </p:blipFill>
        <p:spPr bwMode="auto">
          <a:xfrm>
            <a:off x="3037771" y="777539"/>
            <a:ext cx="2878860" cy="2511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Мои документы\фото д.с\P11502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537" y="2957208"/>
            <a:ext cx="4711463" cy="3533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6" name="Picture 2" descr="D:\Мои документы\изо фото\P1150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599" y="4230474"/>
            <a:ext cx="3373204" cy="25299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\изо фото\P11503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03" y="777538"/>
            <a:ext cx="2877174" cy="2157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ои документы\изо фото\P11503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2919"/>
            <a:ext cx="3284943" cy="2463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Мои документы\изо фото\P11502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4" y="4230474"/>
            <a:ext cx="3459906" cy="25950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19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73931"/>
            <a:ext cx="3871609" cy="246109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МЫ РИСУЕМ НАТЮРМОРТ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6573" y="2738337"/>
            <a:ext cx="2949178" cy="3811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Мои документы\Мои рисунки фото\2016-05-27, изо и алиса\изо и алиса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6"/>
          <a:stretch/>
        </p:blipFill>
        <p:spPr bwMode="auto">
          <a:xfrm>
            <a:off x="3841778" y="487680"/>
            <a:ext cx="5317211" cy="3625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Мои рисунки фото\2016-05-27, изо и алиса\изо и алиса 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2" y="1913742"/>
            <a:ext cx="3511576" cy="2633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D:\Мои документы\Мои рисунки фото\2016-05-27, изо и алиса\изо и алиса 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18" y="3088343"/>
            <a:ext cx="2545080" cy="3393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9" name="Picture 5" descr="D:\Мои документы\Мои рисунки фото\2016-05-27, изо и алиса\изо и алиса 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28" y="3889489"/>
            <a:ext cx="3456392" cy="2592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дети любят рисоват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3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Мои документы\Мои рисунки фото\2016-05-27, изо и алиса\изо и алиса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89" y="862820"/>
            <a:ext cx="4167022" cy="5383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Мои документы\Мои рисунки фото\2016-05-27, изо и алиса\изо и алиса 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/>
          <a:stretch/>
        </p:blipFill>
        <p:spPr bwMode="auto">
          <a:xfrm>
            <a:off x="256674" y="862819"/>
            <a:ext cx="3114841" cy="4592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D:\Мои документы\Мои рисунки фото\2016-05-27, изо и алиса\изо и алиса 0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3186" r="6699" b="-3186"/>
          <a:stretch/>
        </p:blipFill>
        <p:spPr bwMode="auto">
          <a:xfrm>
            <a:off x="2644216" y="3001239"/>
            <a:ext cx="3871609" cy="3471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50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47" y="312821"/>
            <a:ext cx="2949178" cy="16002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ГОТОВИМСЯ И УЧАСТВУЕМ В ВЫСТАВКАХ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Мои документы\Мои рисунки фото\2016-05-27, изо и алиса\изо и алиса 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9" y="1843378"/>
            <a:ext cx="2611333" cy="348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Мои документы\Мои рисунки фото\2016-05-27, изо и алиса\изо и алиса 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t="4160" r="5344" b="3279"/>
          <a:stretch/>
        </p:blipFill>
        <p:spPr bwMode="auto">
          <a:xfrm>
            <a:off x="3202952" y="737684"/>
            <a:ext cx="2999873" cy="4074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7" name="Picture 5" descr="D:\Мои документы\Мои рисунки фото\2016-05-27, изо и алиса\изо и алиса 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/>
          <a:stretch/>
        </p:blipFill>
        <p:spPr bwMode="auto">
          <a:xfrm>
            <a:off x="5294562" y="1267325"/>
            <a:ext cx="3640891" cy="2803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8" name="Picture 6" descr="D:\Мои документы\Мои рисунки фото\2016-05-27, изо и алиса\изо и алиса 0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0"/>
          <a:stretch/>
        </p:blipFill>
        <p:spPr bwMode="auto">
          <a:xfrm>
            <a:off x="5035747" y="3849564"/>
            <a:ext cx="3434485" cy="2649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9" name="Picture 7" descr="D:\Мои документы\Мои рисунки фото\2016-05-27, изо и алиса\изо и алиса 0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88" y="4350238"/>
            <a:ext cx="3343683" cy="25077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9670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37" y="145473"/>
            <a:ext cx="3371201" cy="1600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КРУЖОК «ТВОРИМ </a:t>
            </a:r>
            <a:r>
              <a:rPr lang="ru-RU" dirty="0" smtClean="0">
                <a:solidFill>
                  <a:srgbClr val="FF0000"/>
                </a:solidFill>
              </a:rPr>
              <a:t>ШУТЯ»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Мои документы\Мои рисунки фото\2016-05-27, изо и алиса\изо и алиса 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190" y="1861946"/>
            <a:ext cx="2358555" cy="3144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6" name="Picture 2" descr="D:\Мои документы\Мои рисунки фото\2016-05-27, изо и алиса\DSCF8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6" y="1816680"/>
            <a:ext cx="4253343" cy="3190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Мои рисунки фото\2016-05-27, изо и алиса\изо и алиса 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83" y="810491"/>
            <a:ext cx="2648384" cy="3531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8" name="Picture 4" descr="D:\Мои документы\Мои рисунки фото\2016-05-27, изо и алиса\изо и алиса 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68" y="3519055"/>
            <a:ext cx="2231448" cy="2975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008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/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33</Words>
  <Application>Microsoft Office PowerPoint</Application>
  <PresentationFormat>Экран (4:3)</PresentationFormat>
  <Paragraphs>7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Мы рисуем в детском саду</vt:lpstr>
      <vt:lpstr>РИСУЕМ И ОБЕРЕГАЕМ ПТИЦ</vt:lpstr>
      <vt:lpstr>Презентация PowerPoint</vt:lpstr>
      <vt:lpstr>Презентация PowerPoint</vt:lpstr>
      <vt:lpstr>Презентация PowerPoint</vt:lpstr>
      <vt:lpstr>МЫ РИСУЕМ НАТЮРМОРТ</vt:lpstr>
      <vt:lpstr>Презентация PowerPoint</vt:lpstr>
      <vt:lpstr>ГОТОВИМСЯ И УЧАСТВУЕМ В ВЫСТАВКАХ</vt:lpstr>
      <vt:lpstr>КРУЖОК «ТВОРИМ ШУТЯ»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Your User Name</cp:lastModifiedBy>
  <cp:revision>37</cp:revision>
  <dcterms:created xsi:type="dcterms:W3CDTF">2014-07-01T16:00:07Z</dcterms:created>
  <dcterms:modified xsi:type="dcterms:W3CDTF">2016-05-29T13:28:07Z</dcterms:modified>
</cp:coreProperties>
</file>